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6" r:id="rId2"/>
    <p:sldId id="274" r:id="rId3"/>
    <p:sldId id="258" r:id="rId4"/>
    <p:sldId id="265" r:id="rId5"/>
    <p:sldId id="261" r:id="rId6"/>
    <p:sldId id="268" r:id="rId7"/>
    <p:sldId id="260" r:id="rId8"/>
    <p:sldId id="263" r:id="rId9"/>
    <p:sldId id="275" r:id="rId10"/>
    <p:sldId id="276" r:id="rId11"/>
    <p:sldId id="277" r:id="rId12"/>
    <p:sldId id="278" r:id="rId13"/>
    <p:sldId id="279" r:id="rId14"/>
    <p:sldId id="280" r:id="rId15"/>
    <p:sldId id="281" r:id="rId16"/>
  </p:sldIdLst>
  <p:sldSz cx="9144000" cy="6858000" type="screen4x3"/>
  <p:notesSz cx="7077075" cy="89550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36" y="-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477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477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2C29C-6F3C-40A2-9A3D-1A0BFC1ECB06}" type="datetimeFigureOut">
              <a:rPr lang="en-US" smtClean="0"/>
              <a:pPr/>
              <a:t>2/22/2014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00163" y="6715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253667"/>
            <a:ext cx="5661660" cy="4029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05780"/>
            <a:ext cx="3066733" cy="4477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505780"/>
            <a:ext cx="3066733" cy="4477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E7020-760B-4DCE-9281-F8CAA78E3E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80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9B3D1-A140-4023-828A-718A13A1EA8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E7020-760B-4DCE-9281-F8CAA78E3EE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E7020-760B-4DCE-9281-F8CAA78E3EE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E7020-760B-4DCE-9281-F8CAA78E3EE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E7020-760B-4DCE-9281-F8CAA78E3EE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E7020-760B-4DCE-9281-F8CAA78E3EE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E7020-760B-4DCE-9281-F8CAA78E3EE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B9F09-5A75-4775-B221-D2AD1ABDF3B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E7020-760B-4DCE-9281-F8CAA78E3EE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E7020-760B-4DCE-9281-F8CAA78E3EE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E7020-760B-4DCE-9281-F8CAA78E3EE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E7020-760B-4DCE-9281-F8CAA78E3EE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E7020-760B-4DCE-9281-F8CAA78E3EE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E7020-760B-4DCE-9281-F8CAA78E3EE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E7020-760B-4DCE-9281-F8CAA78E3EE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FB50-3D0B-468F-863E-CCE2A26B032D}" type="datetimeFigureOut">
              <a:rPr lang="en-US" smtClean="0"/>
              <a:pPr/>
              <a:t>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6AED-E9D4-4C72-8CBE-F1EAD0CE6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FB50-3D0B-468F-863E-CCE2A26B032D}" type="datetimeFigureOut">
              <a:rPr lang="en-US" smtClean="0"/>
              <a:pPr/>
              <a:t>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6AED-E9D4-4C72-8CBE-F1EAD0CE6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FB50-3D0B-468F-863E-CCE2A26B032D}" type="datetimeFigureOut">
              <a:rPr lang="en-US" smtClean="0"/>
              <a:pPr/>
              <a:t>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6AED-E9D4-4C72-8CBE-F1EAD0CE6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FB50-3D0B-468F-863E-CCE2A26B032D}" type="datetimeFigureOut">
              <a:rPr lang="en-US" smtClean="0"/>
              <a:pPr/>
              <a:t>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6AED-E9D4-4C72-8CBE-F1EAD0CE6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FB50-3D0B-468F-863E-CCE2A26B032D}" type="datetimeFigureOut">
              <a:rPr lang="en-US" smtClean="0"/>
              <a:pPr/>
              <a:t>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6AED-E9D4-4C72-8CBE-F1EAD0CE6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FB50-3D0B-468F-863E-CCE2A26B032D}" type="datetimeFigureOut">
              <a:rPr lang="en-US" smtClean="0"/>
              <a:pPr/>
              <a:t>2/22/2014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6AED-E9D4-4C72-8CBE-F1EAD0CE6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FB50-3D0B-468F-863E-CCE2A26B032D}" type="datetimeFigureOut">
              <a:rPr lang="en-US" smtClean="0"/>
              <a:pPr/>
              <a:t>2/22/2014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6AED-E9D4-4C72-8CBE-F1EAD0CE6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FB50-3D0B-468F-863E-CCE2A26B032D}" type="datetimeFigureOut">
              <a:rPr lang="en-US" smtClean="0"/>
              <a:pPr/>
              <a:t>2/22/2014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6AED-E9D4-4C72-8CBE-F1EAD0CE6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FB50-3D0B-468F-863E-CCE2A26B032D}" type="datetimeFigureOut">
              <a:rPr lang="en-US" smtClean="0"/>
              <a:pPr/>
              <a:t>2/22/2014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6AED-E9D4-4C72-8CBE-F1EAD0CE6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FB50-3D0B-468F-863E-CCE2A26B032D}" type="datetimeFigureOut">
              <a:rPr lang="en-US" smtClean="0"/>
              <a:pPr/>
              <a:t>2/22/2014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6AED-E9D4-4C72-8CBE-F1EAD0CE6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FB50-3D0B-468F-863E-CCE2A26B032D}" type="datetimeFigureOut">
              <a:rPr lang="en-US" smtClean="0"/>
              <a:pPr/>
              <a:t>2/22/2014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6AED-E9D4-4C72-8CBE-F1EAD0CE6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9FB50-3D0B-468F-863E-CCE2A26B032D}" type="datetimeFigureOut">
              <a:rPr lang="en-US" smtClean="0"/>
              <a:pPr/>
              <a:t>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C6AED-E9D4-4C72-8CBE-F1EAD0CE6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ellowpages.com/elkhart-in/mip/omega-plastic-corp-9349369/map?lid=9349369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yellowpages.com/elkhart-in/mip/medallion-plastics-inc-20127973/map?lid=20127973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ellowpages.com/elkhart-in/mip/marson-international-4783893/map?lid=4783893" TargetMode="External"/><Relationship Id="rId5" Type="http://schemas.openxmlformats.org/officeDocument/2006/relationships/hyperlink" Target="http://www.yellowpages.com/elkhart-in/mip/kellmark-corporation-2380679/map?lid=2380679" TargetMode="External"/><Relationship Id="rId4" Type="http://schemas.openxmlformats.org/officeDocument/2006/relationships/hyperlink" Target="http://www.yellowpages.com/elkhart-in/mip/kd-vintage-2317711/map?lid=2317711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ellowpages.com/elkhart-in/mip/positron-corporation-9451575/map?lid=9451575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yellowpages.com/elkhart-in/mip/polytron-corporation-5645575/map?lid=5645575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ellowpages.com/elkhart-in/mip/phoenix-usa-inc-13963929/map?lid=13963929" TargetMode="External"/><Relationship Id="rId5" Type="http://schemas.openxmlformats.org/officeDocument/2006/relationships/hyperlink" Target="http://www.yellowpages.com/elkhart-in/mip/pauls-seating-inc-4654967/map?lid=4654967" TargetMode="External"/><Relationship Id="rId10" Type="http://schemas.openxmlformats.org/officeDocument/2006/relationships/hyperlink" Target="http://www.yellowbook.com/directions/stacks-pancake-house-and-restaurant_1854491234.html" TargetMode="External"/><Relationship Id="rId4" Type="http://schemas.openxmlformats.org/officeDocument/2006/relationships/hyperlink" Target="http://www.yellowpages.com/elkhart-in/mip/paramount-plastics-inc-2778187/map?lid=2778187" TargetMode="External"/><Relationship Id="rId9" Type="http://schemas.openxmlformats.org/officeDocument/2006/relationships/hyperlink" Target="http://www.yellowpages.com/elkhart-in/mip/shelter-insurance-457260788/map?lid=45726078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://trpintl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imeout-trailers.com/" TargetMode="External"/><Relationship Id="rId5" Type="http://schemas.openxmlformats.org/officeDocument/2006/relationships/hyperlink" Target="http://thorindustries.com/" TargetMode="External"/><Relationship Id="rId4" Type="http://schemas.openxmlformats.org/officeDocument/2006/relationships/hyperlink" Target="http://postledistributor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447800"/>
            <a:ext cx="51054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Market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Development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4800" y="304800"/>
            <a:ext cx="8458200" cy="4800600"/>
          </a:xfrm>
          <a:prstGeom prst="rect">
            <a:avLst/>
          </a:prstGeom>
          <a:noFill/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5105400"/>
            <a:ext cx="9144000" cy="0"/>
          </a:xfrm>
          <a:prstGeom prst="line">
            <a:avLst/>
          </a:prstGeom>
          <a:ln w="762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24000" y="54102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Presented by:  Bryan Baker, President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4724400"/>
            <a:ext cx="343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 Elkhart County Highway Project</a:t>
            </a:r>
            <a:endParaRPr lang="en-US" dirty="0"/>
          </a:p>
        </p:txBody>
      </p:sp>
      <p:pic>
        <p:nvPicPr>
          <p:cNvPr id="1026" name="Picture 2" descr="C:\Documents and Settings\Bryan Baker\My Documents\CCI\Marketing Material\Com Control Logo 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6199753"/>
            <a:ext cx="2514600" cy="658247"/>
          </a:xfrm>
          <a:prstGeom prst="rect">
            <a:avLst/>
          </a:prstGeom>
          <a:noFill/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0" y="6400800"/>
            <a:ext cx="288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latin typeface="OCR B MT" pitchFamily="49" charset="0"/>
              </a:rPr>
              <a:t>Metro-Manage</a:t>
            </a:r>
            <a:r>
              <a:rPr lang="en-US" sz="1800"/>
              <a:t> </a:t>
            </a:r>
            <a:r>
              <a:rPr lang="en-US" sz="1800">
                <a:latin typeface="OCR B MT" pitchFamily="49" charset="0"/>
              </a:rPr>
              <a:t>from</a:t>
            </a: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819400" y="6629400"/>
            <a:ext cx="3810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304800"/>
            <a:ext cx="487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Market Development: Target User Inventory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80536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725033"/>
              </p:ext>
            </p:extLst>
          </p:nvPr>
        </p:nvGraphicFramePr>
        <p:xfrm>
          <a:off x="762000" y="2057400"/>
          <a:ext cx="7620001" cy="4525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7090"/>
                <a:gridCol w="2741072"/>
                <a:gridCol w="2324144"/>
                <a:gridCol w="1179814"/>
                <a:gridCol w="1037881"/>
              </a:tblGrid>
              <a:tr h="8867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Count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Company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Address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Contact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Phone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88796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A&amp;M Systems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u="none" strike="noStrike">
                          <a:effectLst/>
                        </a:rPr>
                        <a:t>4121 Eastland Drive  Elkhart, IN 46516-9031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Brad Miller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522-5000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68772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Abrasive Blasting &amp; Coating Services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910 Summa Dr.</a:t>
                      </a:r>
                      <a:br>
                        <a:rPr lang="en-US" sz="500" u="none" strike="noStrike">
                          <a:effectLst/>
                        </a:rPr>
                      </a:br>
                      <a:r>
                        <a:rPr lang="en-US" sz="500" u="none" strike="noStrike">
                          <a:effectLst/>
                        </a:rPr>
                        <a:t>Elkhart, IN 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Chris Wert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294-7100</a:t>
                      </a:r>
                      <a:br>
                        <a:rPr lang="en-US" sz="500" u="none" strike="noStrike">
                          <a:effectLst/>
                        </a:rPr>
                      </a:b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47152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Abc Marketing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u="none" strike="noStrike">
                          <a:effectLst/>
                        </a:rPr>
                        <a:t>4800 Eastland Drive</a:t>
                      </a:r>
                      <a:br>
                        <a:rPr lang="en-US" sz="500" u="none" strike="noStrike">
                          <a:effectLst/>
                        </a:rPr>
                      </a:br>
                      <a:r>
                        <a:rPr lang="en-US" sz="500" u="none" strike="noStrike">
                          <a:effectLst/>
                        </a:rPr>
                        <a:t>Elkhart, IN 46516</a:t>
                      </a:r>
                      <a:br>
                        <a:rPr lang="en-US" sz="500" u="none" strike="noStrike">
                          <a:effectLst/>
                        </a:rPr>
                      </a:b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(574)293-9399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47152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Abi Plastics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2510 Middlebury Street</a:t>
                      </a:r>
                      <a:br>
                        <a:rPr lang="en-US" sz="500" u="none" strike="noStrike">
                          <a:effectLst/>
                        </a:rPr>
                      </a:br>
                      <a:r>
                        <a:rPr lang="en-US" sz="500" u="none" strike="noStrike">
                          <a:effectLst/>
                        </a:rPr>
                        <a:t>Elkhart, IN 46516-5512</a:t>
                      </a:r>
                      <a:br>
                        <a:rPr lang="en-US" sz="500" u="none" strike="noStrike">
                          <a:effectLst/>
                        </a:rPr>
                      </a:br>
                      <a:r>
                        <a:rPr lang="en-US" sz="500" u="none" strike="noStrike">
                          <a:effectLst/>
                        </a:rPr>
                        <a:t>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Marty Owald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294-1700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8867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Abundant Life Ministries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2130 Middlebury St Elkhart, IN 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Andrew England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522-1800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29535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Acc Climate Control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22428 Elkhart East Boulevard</a:t>
                      </a:r>
                      <a:br>
                        <a:rPr lang="en-US" sz="500" u="none" strike="noStrike">
                          <a:effectLst/>
                        </a:rPr>
                      </a:br>
                      <a:r>
                        <a:rPr lang="en-US" sz="500" u="none" strike="noStrike">
                          <a:effectLst/>
                        </a:rPr>
                        <a:t>PO Box 1905</a:t>
                      </a:r>
                      <a:br>
                        <a:rPr lang="en-US" sz="500" u="none" strike="noStrike">
                          <a:effectLst/>
                        </a:rPr>
                      </a:br>
                      <a:r>
                        <a:rPr lang="en-US" sz="500" u="none" strike="noStrike">
                          <a:effectLst/>
                        </a:rPr>
                        <a:t>Elkhart, Indiana 46514</a:t>
                      </a:r>
                      <a:br>
                        <a:rPr lang="en-US" sz="500" u="none" strike="noStrike">
                          <a:effectLst/>
                        </a:rPr>
                      </a:b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264-2190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8867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Accelerators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406 Roske Dr, Elkhart, IN 46516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Todd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389-7500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8867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Actia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52765 Bridger Ct  Elkhart IN  46514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Chris Fischer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264-2373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8867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Adec Industries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2700 Industrial Pkwy Elkhart, IN 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Evan Hoover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(574) 295-3167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8867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Airgas Great Lakes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2600 Northland Dr, Elkhart, IN 46514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Nick Ritucci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293-9285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8867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Alco Tool Supply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54847 County Road 17, Elkhart, IN 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Pam Hammers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295-5535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8867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Al-Ko Kober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21611 Protecta Dr, Elkhart, IN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294-6651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8867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All-Phase Electrical Supply Co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2040 Middlebury St, Elkhart, IN 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Paul Highland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293-5602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8867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Almac Sotebeer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23805 County Road 6, Elkhart, IN 46514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Kim Jennings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264-5507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8867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Alpha Systems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5120 Beck Dr, Elkhart, IN 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Stephanie Wright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295-5206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8867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Aluminum Metal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52760 Bridger Ct, Elkhart, IN 46514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Anne Lands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206-2880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8867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Am Safe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22937 Gallatin Way, Elkhart, IN 46514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Bryan Tavares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266-8330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8867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American Millwork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4840 Beck Dr, Elkhart, IN 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Matt Nicoson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574) 295-4158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8867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American Red Cross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721 Riverview Ave, Elkhart, IN 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293-6519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8867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American Steel Rule Die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3401 Reedy Dr, Elkhart, IN 46514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Greg Bontrager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574) 262-3437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8867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Amerimax Building Products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160 County Road 15, Elkhart, IN 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294-8576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8867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Anderson Silver Plating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41 Industrial Pkwy, Elkhart, IN 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294-6447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8867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Art Of Design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104 Rush Ct, Elkhart, IN 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Mike Stephens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522-8838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8867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Asc Industries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3604 County Road 6 E, Elkhart, IN 46514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Mike Burt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264-1987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8867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Ashland Distro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3501 Cooper Driver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574 266 4069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8867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Asv Plastics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3505 Cooper Dr, Elkhart, IN 46514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Dennis Vance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264-9694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8867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Atlas Die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2000 Middlebury St, Elkhart, IN 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Mike D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295-0050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8867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Atlas Specialty Products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21066 Protecta Dr, Elkhart, IN 46516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293-6008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8867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Atwood Mobile Products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701 Ada Dr, Elkhart, IN 46514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Bob Devreese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574) 264-9774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8867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Audiovox Specialized Applications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2602 Marina Dr, Elkhart, IN 46514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264-3135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8867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Auspro Manufacturing Co Inc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21671 Beck Dr, Elkhart, IN 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Randy Heffner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264-2705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8867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Auto Marketing Services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921 Verdant St, Elkhart, IN 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522-6646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8867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Axis Products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3403 Reedy Dr, Elkhart, IN 46514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Steve Romanowski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266-8282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8867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Baker Prototype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u="none" strike="noStrike">
                          <a:effectLst/>
                        </a:rPr>
                        <a:t>53050 Elkhart E Blvd, Elkhart, IN 46514 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266-7223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8867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Banks Concrete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4331 Pine Creek Rd</a:t>
                      </a:r>
                      <a:endParaRPr lang="en-US" sz="5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574 264 0196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8867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Bed Slide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2111 Industrial Parkway </a:t>
                      </a:r>
                      <a:endParaRPr lang="en-US" sz="500" b="0" i="0" u="none" strike="noStrike">
                        <a:solidFill>
                          <a:srgbClr val="888888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574 295 8271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8867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Bennington Marine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2805 Decio Dr, Elkhart, IN 46514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Steve Riley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264-6336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29535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Best Formed Plastics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/>
                      </a:r>
                      <a:br>
                        <a:rPr lang="en-US" sz="500" u="none" strike="noStrike">
                          <a:effectLst/>
                        </a:rPr>
                      </a:br>
                      <a:r>
                        <a:rPr lang="en-US" sz="500" u="none" strike="noStrike">
                          <a:effectLst/>
                        </a:rPr>
                        <a:t>21099 Protecta Drive</a:t>
                      </a:r>
                      <a:br>
                        <a:rPr lang="en-US" sz="500" u="none" strike="noStrike">
                          <a:effectLst/>
                        </a:rPr>
                      </a:br>
                      <a:r>
                        <a:rPr lang="en-US" sz="500" u="none" strike="noStrike">
                          <a:effectLst/>
                        </a:rPr>
                        <a:t>Elkhart, IN 46516-9704</a:t>
                      </a:r>
                      <a:br>
                        <a:rPr lang="en-US" sz="500" u="none" strike="noStrike">
                          <a:effectLst/>
                        </a:rPr>
                      </a:b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Bob LeMieux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293-6128</a:t>
                      </a:r>
                      <a:endParaRPr lang="en-US" sz="500" b="0" i="0" u="none" strike="noStrike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8867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Blue Linx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225 Collins Road  Elkhart, IN 46516-5423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Jack Forness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(574) 295-0214</a:t>
                      </a:r>
                      <a:endParaRPr lang="en-US" sz="500" b="0" i="0" u="none" strike="noStrike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167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304800"/>
            <a:ext cx="487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Market Development: Target User Inventory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80536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695145"/>
              </p:ext>
            </p:extLst>
          </p:nvPr>
        </p:nvGraphicFramePr>
        <p:xfrm>
          <a:off x="914400" y="1981200"/>
          <a:ext cx="7315199" cy="45259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3605"/>
                <a:gridCol w="2631428"/>
                <a:gridCol w="2231179"/>
                <a:gridCol w="1132621"/>
                <a:gridCol w="996366"/>
              </a:tblGrid>
              <a:tr h="108790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Building Business Collectively Distribution Llc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53320 Columbia Dr.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574 266 3601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</a:tr>
              <a:tr h="8647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Burnstines Distribution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Elkhart, IN 46514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Karley Keggerreis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266-7676</a:t>
                      </a:r>
                      <a:endParaRPr lang="en-US" sz="5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</a:tr>
              <a:tr h="8647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Burston Marketing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52950 Frederic Dr, Elkhart, IN 46514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Tim Garber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262-4005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</a:tr>
              <a:tr h="8647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C&amp;G Wiring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21325 Protecta Drive Elkhart, IN 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Misty Reese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523-0400</a:t>
                      </a:r>
                      <a:endParaRPr lang="en-US" sz="5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</a:tr>
              <a:tr h="8647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Can Do Tire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21354 Protecta Dr, Elkhart, IN 46516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296-7750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</a:tr>
              <a:tr h="8647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Capital Tire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1132 BRESSEAU St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574 294 6152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</a:tr>
              <a:tr h="8647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Carefree Of Colorado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u="none" strike="noStrike">
                          <a:effectLst/>
                        </a:rPr>
                        <a:t>4507 Chester Dr, Elkhart, IN 46516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Dave Frazell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389-5060</a:t>
                      </a:r>
                      <a:endParaRPr lang="en-US" sz="5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</a:tr>
              <a:tr h="8647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Carpenter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195 County Road 15, Elkhart, IN 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Bryan Johnson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522-2800</a:t>
                      </a:r>
                      <a:endParaRPr lang="en-US" sz="5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</a:tr>
              <a:tr h="8647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Carrera Designs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1101 Herman St, Elkhart, IN 46516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Pam Hayes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295-7907</a:t>
                      </a:r>
                      <a:endParaRPr lang="en-US" sz="5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</a:tr>
              <a:tr h="179923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Central Rent A Crane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4240 Pine Creek Rd, Elkhart, IN 46516 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Kristi Hesselbart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295-8877</a:t>
                      </a:r>
                      <a:endParaRPr lang="en-US" sz="5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</a:tr>
              <a:tr h="8647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Champion Manufacturing Inc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2601 Industrial Pkwy, Elkhart, IN 46516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295-6893</a:t>
                      </a:r>
                      <a:endParaRPr lang="en-US" sz="5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</a:tr>
              <a:tr h="8647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Cleer Vision Windows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25120 Leer Dr, Elkhart, IN 46514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Rick Shreiner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262-0449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</a:tr>
              <a:tr h="8647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Cmg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u="none" strike="noStrike">
                          <a:effectLst/>
                        </a:rPr>
                        <a:t>1838 Middlebury St, Elkhart, IN 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574 522 7893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</a:tr>
              <a:tr h="8647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Comcast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21124 Protecta Dr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</a:tr>
              <a:tr h="8647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Conn-Selmer, Inc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21124 Protecta Dr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John Poeppelman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522-1675</a:t>
                      </a:r>
                      <a:endParaRPr lang="en-US" sz="5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</a:tr>
              <a:tr h="8647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Cook Heating And Air (Service Experts)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Elkhart, IN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830-8104</a:t>
                      </a:r>
                      <a:endParaRPr lang="en-US" sz="5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</a:tr>
              <a:tr h="8647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Crane Composites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21125 Protecta Dr, Elkhart, IN 46516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522-0868</a:t>
                      </a:r>
                      <a:endParaRPr lang="en-US" sz="5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</a:tr>
              <a:tr h="8647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Creation Windows-Indiana, Inc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2701 Ada Dr, Elkhart, IN 46514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Bob Devreese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264-3131</a:t>
                      </a:r>
                      <a:endParaRPr lang="en-US" sz="5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</a:tr>
              <a:tr h="8647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Crown Lift Trucks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1125 Herman St, Elkhart, IN 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Chuck Woods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389-8393</a:t>
                      </a:r>
                      <a:endParaRPr lang="en-US" sz="5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</a:tr>
              <a:tr h="8647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Crystal Valley Sales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4100 Bullard Rd, Elkhart, IN 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Charlie Kline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295-7599</a:t>
                      </a:r>
                      <a:endParaRPr lang="en-US" sz="5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</a:tr>
              <a:tr h="8647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Onan-Indiana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5125 Beck Dr, Elkhart, IN 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John Sanders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389-9510</a:t>
                      </a:r>
                      <a:endParaRPr lang="en-US" sz="5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</a:tr>
              <a:tr h="8647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Cutting Edge Laser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5018 Green Ct, Elkhart, IN 46516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389-3434</a:t>
                      </a:r>
                      <a:endParaRPr lang="en-US" sz="5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</a:tr>
              <a:tr h="8647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Days Distribution and Logistics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3300 Reedy Road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574 262 9525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</a:tr>
              <a:tr h="8647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Dcc Inc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2507 Decio Dr, Elkhart, IN 46514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Rick Donati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262-2621</a:t>
                      </a:r>
                      <a:endParaRPr lang="en-US" sz="5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</a:tr>
              <a:tr h="8647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Design Time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21 Summa Dr, Elkhart, IN 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522-5202</a:t>
                      </a:r>
                      <a:endParaRPr lang="en-US" sz="5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</a:tr>
              <a:tr h="8647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Dexstar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400 Collins Road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574 295 3535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</a:tr>
              <a:tr h="8647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Dexter Axle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2900 Industrial Pkwy, Elkhart, IN 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Brian Bowman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295-7888</a:t>
                      </a:r>
                      <a:endParaRPr lang="en-US" sz="5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</a:tr>
              <a:tr h="8647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Ea Technologies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2501 Jeanwood Dr, Elkhart, IN 46514 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Steve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266-7356</a:t>
                      </a:r>
                      <a:endParaRPr lang="en-US" sz="5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</a:tr>
              <a:tr h="8647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Disabled American Veterans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1205 Middleton Run Rd, Elkhart, IN 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Larry Swartzell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293-0761</a:t>
                      </a:r>
                      <a:endParaRPr lang="en-US" sz="5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</a:tr>
              <a:tr h="8647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Dometic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2320 Industrial Pkwy, Elkhart, IN 46516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Greg Thrasher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294-2511</a:t>
                      </a:r>
                      <a:endParaRPr lang="en-US" sz="5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</a:tr>
              <a:tr h="8647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Doors Plus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2100 Industrial Pkwy, Elkhart, IN 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522-6700</a:t>
                      </a:r>
                      <a:endParaRPr lang="en-US" sz="5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</a:tr>
              <a:tr h="8647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Dubois Enterprises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30561 Old US 20, Elkhart, IN 46514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389-8844</a:t>
                      </a:r>
                      <a:endParaRPr lang="en-US" sz="5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</a:tr>
              <a:tr h="8647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Dumor Water Specialist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4405 Wyland Dr, Elkhart, IN 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522-9500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</a:tr>
              <a:tr h="8647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Dynamax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2745 Northland Dr, Elkhart, IN 46514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262-3474</a:t>
                      </a:r>
                      <a:endParaRPr lang="en-US" sz="5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</a:tr>
              <a:tr h="8647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E Industries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4526 Chester Drive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574 522 7550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</a:tr>
              <a:tr h="8647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Eash Industries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120 Rush Court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574 295 4450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</a:tr>
              <a:tr h="8647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Eastlake Athletic Club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3400 Henke St, Elkhart, IN 46514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Stephanie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264-0611</a:t>
                      </a:r>
                      <a:endParaRPr lang="en-US" sz="5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</a:tr>
              <a:tr h="8647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Eaton Leonard Tooling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435 Roske Dr, Elkhart, IN 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Jeff Jacobs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295-5041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</a:tr>
              <a:tr h="8647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Echo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21888 Beck Drive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</a:tr>
              <a:tr h="8647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Edward Jones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5230 Beck Dr Ste 6, Elkhart, IN 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574) 389-8616</a:t>
                      </a:r>
                      <a:endParaRPr lang="en-US" sz="5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</a:tr>
              <a:tr h="8647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Efp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223 Middleton Run Rd, Elkhart, IN 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Gene Lasarenko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295-4690</a:t>
                      </a:r>
                      <a:endParaRPr lang="en-US" sz="5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</a:tr>
              <a:tr h="8647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Elixir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640 Collins Rd, Elkhart, IN 46516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Rob Cunnighham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294-5685</a:t>
                      </a:r>
                      <a:endParaRPr lang="en-US" sz="5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</a:tr>
              <a:tr h="8647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Elkhart Central Transfer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610 County Road 15, Elkhart, IN 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295-4550</a:t>
                      </a:r>
                      <a:endParaRPr lang="en-US" sz="5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</a:tr>
              <a:tr h="8647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Elkhart Hitch Shop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3502 Cooper Dr, Elkhart, IN 46514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Valerie Nusbaumens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266-0475</a:t>
                      </a:r>
                      <a:endParaRPr lang="en-US" sz="5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</a:tr>
              <a:tr h="8647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Elkhart Sports Center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1162 Fremont Ct, Elkhart, IN 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574) 294-5050</a:t>
                      </a:r>
                      <a:endParaRPr lang="en-US" sz="5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</a:tr>
              <a:tr h="8647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Elkhart Steel Services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3604 Henke St, Elkhart, IN 46514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Kim Hampel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262-2552</a:t>
                      </a:r>
                      <a:endParaRPr lang="en-US" sz="5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</a:tr>
              <a:tr h="8647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Elkhart Fabricating (EMD)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23410 CR 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574 266 8212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</a:tr>
              <a:tr h="8647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Linton'S Floral &amp; Interior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315 County Road 17, Elkhart, IN 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293-9699</a:t>
                      </a:r>
                      <a:endParaRPr lang="en-US" sz="5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</a:tr>
              <a:tr h="8647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Esco Pex Products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1126 Kent St, Elkhart, IN 46514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264-4156</a:t>
                      </a:r>
                      <a:endParaRPr lang="en-US" sz="5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</a:tr>
              <a:tr h="8647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F&amp;F Grinding Service (Elkhart Grinding Service, Inc)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121 Rush Ct, Elkhart, IN 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293-2707</a:t>
                      </a:r>
                      <a:endParaRPr lang="en-US" sz="5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</a:tr>
              <a:tr h="8647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F&amp;F Screw Machine Products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4302 Wyland Dr, Elkhart, IN 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Roger Duffy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(574) 293-0362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89" marR="2789" marT="2789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5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304800"/>
            <a:ext cx="487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Market Development: Target User Inventory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80536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166988"/>
              </p:ext>
            </p:extLst>
          </p:nvPr>
        </p:nvGraphicFramePr>
        <p:xfrm>
          <a:off x="685800" y="1828800"/>
          <a:ext cx="7543801" cy="4683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719"/>
                <a:gridCol w="2713661"/>
                <a:gridCol w="2300903"/>
                <a:gridCol w="1168015"/>
                <a:gridCol w="1027503"/>
              </a:tblGrid>
              <a:tr h="76778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Farm Bureau Insurance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631 County Road 17, Elkhart, IN 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Jerry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295-4488</a:t>
                      </a:r>
                      <a:endParaRPr lang="en-US" sz="5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</a:tr>
              <a:tr h="76778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Fasnap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3500 Reedy Dr, Elkhart, IN 46514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Blair Barsell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264-1185</a:t>
                      </a:r>
                      <a:endParaRPr lang="en-US" sz="5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</a:tr>
              <a:tr h="76778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Fastenal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1149 Mitchell Jellison Dr, Elkhart, IN 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293-6599</a:t>
                      </a:r>
                      <a:endParaRPr lang="en-US" sz="5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</a:tr>
              <a:tr h="76778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Fenders Inc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21821 Beck Dr, Elkhart, IN 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Troy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293-3717</a:t>
                      </a:r>
                      <a:endParaRPr lang="en-US" sz="5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</a:tr>
              <a:tr h="76778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First Babtist Church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53953 County Road 17, Bristol, IN 46507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Elizebeth Etner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574) 295-4475</a:t>
                      </a:r>
                      <a:endParaRPr lang="en-US" sz="5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</a:tr>
              <a:tr h="76778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Fit Stop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5230 Beck Dr, Elkhart, IN 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(874) 333-3509</a:t>
                      </a:r>
                      <a:endParaRPr lang="en-US" sz="5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</a:tr>
              <a:tr h="145136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Fleming Sales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2101 Industrial Parkway, P.O. Box 277 Elkhart, IN 46515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mike fleming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295-0234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77" marR="2477" marT="2477" marB="0" anchor="b"/>
                </a:tc>
              </a:tr>
              <a:tr h="76778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Flexform Technologies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4955 Beck Dr, Elkhart, IN 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Gilbert Young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295-3777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</a:tr>
              <a:tr h="76778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Flex Pac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3310 Middlebury St, Elkhart, IN 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Ryan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293-3435</a:t>
                      </a:r>
                      <a:endParaRPr lang="en-US" sz="5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</a:tr>
              <a:tr h="76778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Flexco Products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2415 Bryant St, Elkhart, IN 46516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574) 294-2502</a:t>
                      </a:r>
                      <a:endParaRPr lang="en-US" sz="5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</a:tr>
              <a:tr h="76778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Flexible Concepts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1620 Middlebury St, Elkhart, IN 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Matt kratzer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296-0941</a:t>
                      </a:r>
                      <a:endParaRPr lang="en-US" sz="5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</a:tr>
              <a:tr h="76778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Forge Industrial Staffing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700 Collins Rd, Elkhart, IN 46516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293-2400</a:t>
                      </a:r>
                      <a:endParaRPr lang="en-US" sz="5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</a:tr>
              <a:tr h="76778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G Diamond Transport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2500 Middlebury St # 2, Elkhart, IN 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293-7858</a:t>
                      </a:r>
                      <a:endParaRPr lang="en-US" sz="5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</a:tr>
              <a:tr h="76778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G&amp;R Transportation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21412 Protecta Dr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574 266 8201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</a:tr>
              <a:tr h="76778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Gaylor Electric Inc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2509 Ada Dr, Elkhart, IN 46514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295-2112</a:t>
                      </a:r>
                      <a:endParaRPr lang="en-US" sz="5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</a:tr>
              <a:tr h="76778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Gdc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500" u="none" strike="noStrike">
                          <a:effectLst/>
                        </a:rPr>
                        <a:t>21209 Protecta Dr, Elkhart, IN 46516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970-1019</a:t>
                      </a:r>
                      <a:endParaRPr lang="en-US" sz="5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</a:tr>
              <a:tr h="76778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Genesis Products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2608 Almac Ct, Elkhart, IN 46514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Eric H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266-8292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</a:tr>
              <a:tr h="76778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Geocel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2504 Marina Dr, Elkhart, IN 46514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Mike Sherck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264-0645</a:t>
                      </a:r>
                      <a:endParaRPr lang="en-US" sz="5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</a:tr>
              <a:tr h="76778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Gibson Fiberglass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4800 Beck Dr,Elkhart,IN46516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Len Chen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293-3800</a:t>
                      </a:r>
                      <a:endParaRPr lang="en-US" sz="5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</a:tr>
              <a:tr h="76778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Global Building Products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1121 Herman St Elkhart, IN 46516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Clayton Djurstrom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296-6868</a:t>
                      </a:r>
                      <a:endParaRPr lang="en-US" sz="5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</a:tr>
              <a:tr h="216466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Global Group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2310 Industrial Pkwy</a:t>
                      </a:r>
                      <a:br>
                        <a:rPr lang="en-US" sz="500" u="none" strike="noStrike">
                          <a:effectLst/>
                        </a:rPr>
                      </a:br>
                      <a:r>
                        <a:rPr lang="en-US" sz="500" u="none" strike="noStrike">
                          <a:effectLst/>
                        </a:rPr>
                        <a:t>Elkhart, IN 46516</a:t>
                      </a:r>
                      <a:br>
                        <a:rPr lang="en-US" sz="500" u="none" strike="noStrike">
                          <a:effectLst/>
                        </a:rPr>
                      </a:b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574-389-8882 </a:t>
                      </a:r>
                      <a:endParaRPr lang="en-US" sz="500" b="0" i="0" u="none" strike="noStrike">
                        <a:solidFill>
                          <a:srgbClr val="393939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</a:tr>
              <a:tr h="216466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Global Link Imports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1137 Verdant Drive</a:t>
                      </a:r>
                      <a:br>
                        <a:rPr lang="en-US" sz="500" u="none" strike="noStrike">
                          <a:effectLst/>
                        </a:rPr>
                      </a:br>
                      <a:r>
                        <a:rPr lang="en-US" sz="500" u="none" strike="noStrike">
                          <a:effectLst/>
                        </a:rPr>
                        <a:t>Elkhart, IN. 46516</a:t>
                      </a:r>
                      <a:br>
                        <a:rPr lang="en-US" sz="500" u="none" strike="noStrike">
                          <a:effectLst/>
                        </a:rPr>
                      </a:b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David Pairitz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888-400-2872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</a:tr>
              <a:tr h="76778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Markley Enterprises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800 Lillian Avenue Elkhart, IN 47616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Dorothy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574-295-4195</a:t>
                      </a:r>
                      <a:endParaRPr lang="en-US" sz="500" b="0" i="0" u="none" strike="noStrike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</a:tr>
              <a:tr h="76778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Nautic Global Group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4500 Middlebury Street Elkhart IN 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Chris Laware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574-522-8381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</a:tr>
              <a:tr h="76778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Greenball Corp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21861 Protecta Drive Elkhart, IN 46516-9544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522-4000</a:t>
                      </a:r>
                      <a:endParaRPr lang="en-US" sz="500" b="0" i="0" u="none" strike="noStrike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</a:tr>
              <a:tr h="76778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Griffen Plumbing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2310 Toledo Road Elkhart, IN 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Todd Dies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295-2440</a:t>
                      </a:r>
                      <a:endParaRPr lang="en-US" sz="500" b="0" i="0" u="none" strike="noStrike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</a:tr>
              <a:tr h="76778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Gvs Tech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1744 Beck Drive Elkhart, IN 46516-9742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Michelle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293-0974</a:t>
                      </a:r>
                      <a:endParaRPr lang="en-US" sz="500" b="0" i="0" u="none" strike="noStrike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</a:tr>
              <a:tr h="76778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Helgson Steel Inc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1130 Verdant St # 1 Elkhart, IN 46516-9330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Christine Helgeson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293-5576</a:t>
                      </a:r>
                      <a:endParaRPr lang="en-US" sz="500" b="0" i="0" u="none" strike="noStrike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</a:tr>
              <a:tr h="216466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Hadley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u="none" strike="noStrike">
                          <a:effectLst/>
                        </a:rPr>
                        <a:t>2503 Marina Drive  Elkhart, IN 46514-8641</a:t>
                      </a:r>
                      <a:br>
                        <a:rPr lang="en-US" sz="500" u="none" strike="noStrike">
                          <a:effectLst/>
                        </a:rPr>
                      </a:br>
                      <a:r>
                        <a:rPr lang="en-US" sz="500" u="none" strike="noStrike">
                          <a:effectLst/>
                        </a:rPr>
                        <a:t> </a:t>
                      </a:r>
                      <a:br>
                        <a:rPr lang="en-US" sz="500" u="none" strike="noStrike">
                          <a:effectLst/>
                        </a:rPr>
                      </a:b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293-5669</a:t>
                      </a:r>
                      <a:endParaRPr lang="en-US" sz="500" b="0" i="0" u="none" strike="noStrike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</a:tr>
              <a:tr h="76778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Hardwoods Specialty Products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4221 Wyland Dr, Elkhart, IN 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Colby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295-7600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</a:tr>
              <a:tr h="76778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Hb Fuller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3200 County Road 6 E, Elkhart, IN, 46514-7661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Joe Hoppert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264-9614</a:t>
                      </a:r>
                      <a:endParaRPr lang="en-US" sz="500" b="0" i="0" u="none" strike="noStrike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</a:tr>
              <a:tr h="145136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Hoffman Sharpening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4216 Wyland Drive  Elkhart, IN 46516-9518</a:t>
                      </a:r>
                      <a:br>
                        <a:rPr lang="en-US" sz="500" u="none" strike="noStrike">
                          <a:effectLst/>
                        </a:rPr>
                      </a:br>
                      <a:r>
                        <a:rPr lang="en-US" sz="500" u="none" strike="noStrike">
                          <a:effectLst/>
                        </a:rPr>
                        <a:t>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Chris Hughey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293-6317</a:t>
                      </a:r>
                      <a:endParaRPr lang="en-US" sz="500" b="0" i="0" u="none" strike="noStrike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</a:tr>
              <a:tr h="76778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Horner Investments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818 E Bristol Street Elkhart, IN 46514-3414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262-2050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7" marR="2477" marT="2477" marB="0" anchor="b"/>
                </a:tc>
              </a:tr>
              <a:tr h="76778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Husky Towing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</a:tr>
              <a:tr h="76778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Hy Line Enterprises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21674 Beck Drive Elkhart, IN 46516-9632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Suzanne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294-1112</a:t>
                      </a:r>
                      <a:endParaRPr lang="en-US" sz="500" b="0" i="0" u="none" strike="noStrike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</a:tr>
              <a:tr h="76778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Imperial Stamping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4801 Middlebury Street Elkhart, IN 46516-9054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294-3780</a:t>
                      </a:r>
                      <a:endParaRPr lang="en-US" sz="500" b="0" i="0" u="none" strike="noStrike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</a:tr>
              <a:tr h="76778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In Plastics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2221 Industrial Parkway Elkhart, IN 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Steve Burns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294-3253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7" marR="2477" marT="2477" marB="0" anchor="b"/>
                </a:tc>
              </a:tr>
              <a:tr h="76778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In Tech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3333 Middlebury Street Elkhart, IN 46516-5587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389-8324</a:t>
                      </a:r>
                      <a:endParaRPr lang="en-US" sz="500" b="0" i="0" u="none" strike="noStrike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</a:tr>
              <a:tr h="76778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Indiana State Police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52422 County Road 17 Elkhart, IN 46514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Jeff Meyers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206-2931</a:t>
                      </a:r>
                      <a:endParaRPr lang="en-US" sz="500" b="0" i="0" u="none" strike="noStrike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</a:tr>
              <a:tr h="76778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Industrial Finishes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123 Verdant St Elkhart, IN 46516-9045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Angela Williams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293-9920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</a:tr>
              <a:tr h="76778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Industrial Steel  (Flexco Products)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2415 Bryant Street Elkhart, IN 46516-5536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293-2558</a:t>
                      </a:r>
                      <a:endParaRPr lang="en-US" sz="500" b="0" i="0" u="none" strike="noStrike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</a:tr>
              <a:tr h="76778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Innovative Designs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21537 Protecta Drive Elkhart, IN 46516-9542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970-3107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</a:tr>
              <a:tr h="216466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Iron Gate Storage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u="none" strike="noStrike">
                          <a:effectLst/>
                        </a:rPr>
                        <a:t>2921 Johnson Street  Elkhart, IN 46514-5569</a:t>
                      </a:r>
                      <a:br>
                        <a:rPr lang="en-US" sz="500" u="none" strike="noStrike">
                          <a:effectLst/>
                        </a:rPr>
                      </a:br>
                      <a:r>
                        <a:rPr lang="en-US" sz="500" u="none" strike="noStrike">
                          <a:effectLst/>
                        </a:rPr>
                        <a:t> </a:t>
                      </a:r>
                      <a:br>
                        <a:rPr lang="en-US" sz="500" u="none" strike="noStrike">
                          <a:effectLst/>
                        </a:rPr>
                      </a:b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Aimee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264-5598</a:t>
                      </a:r>
                      <a:endParaRPr lang="en-US" sz="500" b="0" i="0" u="none" strike="noStrike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</a:tr>
              <a:tr h="145136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Irvine Shade &amp; Door Inc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1000 Verdant Street</a:t>
                      </a:r>
                      <a:br>
                        <a:rPr lang="nl-NL" sz="500" u="none" strike="noStrike">
                          <a:effectLst/>
                        </a:rPr>
                      </a:br>
                      <a:r>
                        <a:rPr lang="nl-NL" sz="500" u="none" strike="noStrike">
                          <a:effectLst/>
                        </a:rPr>
                        <a:t>Elkhart, IN46516-9042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Tracy Mausar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522-1446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7" marR="2477" marT="2477" marB="0" anchor="b"/>
                </a:tc>
              </a:tr>
              <a:tr h="76778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Itc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1015 Verdant Street Elkhart, IN 46516-9043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Brandon Decker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389-8986</a:t>
                      </a:r>
                      <a:endParaRPr lang="en-US" sz="500" b="0" i="0" u="none" strike="noStrike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</a:tr>
              <a:tr h="76778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Ivy Tech Comm College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2521 Industrial Pkwy,Elkhart,IN46516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293-4657</a:t>
                      </a:r>
                      <a:endParaRPr lang="en-US" sz="5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</a:tr>
              <a:tr h="76778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Jamko Engineering Co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21496 Buckingham Rd,Elkhart,IN46516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294-7684</a:t>
                      </a:r>
                      <a:endParaRPr lang="en-US" sz="5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</a:tr>
              <a:tr h="76778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Jj Babbitt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2201 Industrial Pkwy,Elkhart,IN46516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293-6514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</a:tr>
              <a:tr h="76778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Johnson Ltd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21685 Protecta Dr,Elkhart,IN46516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(574) 293-1605</a:t>
                      </a:r>
                      <a:endParaRPr lang="en-US" sz="500" b="0" i="0" u="none" strike="noStrike" dirty="0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2477" marR="2477" marT="2477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5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304800"/>
            <a:ext cx="487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Market Development: Target User Inventory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80536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5029"/>
              </p:ext>
            </p:extLst>
          </p:nvPr>
        </p:nvGraphicFramePr>
        <p:xfrm>
          <a:off x="685800" y="1905000"/>
          <a:ext cx="7620001" cy="45259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7091"/>
                <a:gridCol w="2741071"/>
                <a:gridCol w="2324144"/>
                <a:gridCol w="1179813"/>
                <a:gridCol w="1037882"/>
              </a:tblGrid>
              <a:tr h="8528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Johnstone Supply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3314 Middlebury St,Elkhart,IN46516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IT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970-0628</a:t>
                      </a:r>
                      <a:endParaRPr lang="en-US" sz="5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</a:tr>
              <a:tr h="8528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Jsi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21525 Beck Dr,Elkhart,IN46516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Dave Clark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262-2399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</a:tr>
              <a:tr h="8528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Kd Vintage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  <a:hlinkClick r:id="rId4"/>
                        </a:rPr>
                        <a:t>3401 Cooper Dr,Elkhart,IN46514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Mike Hunter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266-8800</a:t>
                      </a:r>
                      <a:endParaRPr lang="en-US" sz="5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</a:tr>
              <a:tr h="8528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Kelcom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21419 Protecta Dr,Elkhart,IN46516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Randy Campion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522-2212</a:t>
                      </a:r>
                      <a:endParaRPr lang="en-US" sz="5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</a:tr>
              <a:tr h="8528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Kellmark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  <a:hlinkClick r:id="rId5"/>
                        </a:rPr>
                        <a:t>2501 Ada Dr,Elkhart,IN46514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Jim Kelly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264-9695</a:t>
                      </a:r>
                      <a:endParaRPr lang="en-US" sz="5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</a:tr>
              <a:tr h="8528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Kem Krest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2040 Toledo Rd,Elkhart,IN46516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Darrin Zuroff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389-2650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</a:tr>
              <a:tr h="8528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Keyline Sales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2502 Marina Dr, Elkhart, IN 46514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294-5611</a:t>
                      </a:r>
                      <a:endParaRPr lang="en-US" sz="5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</a:tr>
              <a:tr h="8528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Kib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53404 County Road 13, Elkhart, IN 46514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Brian Milovich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262-0518</a:t>
                      </a:r>
                      <a:endParaRPr lang="en-US" sz="5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</a:tr>
              <a:tr h="8528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Kiel Na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4519 Wyland Dr, Elkhart, IN 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Mark Walter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293-3600</a:t>
                      </a:r>
                      <a:endParaRPr lang="en-US" sz="5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</a:tr>
              <a:tr h="8528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Kik Custom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2825 Middlebury St,Elkhart,IN46516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295-0000</a:t>
                      </a:r>
                      <a:endParaRPr lang="en-US" sz="5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</a:tr>
              <a:tr h="8528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Lake Cable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4430 Eastland Dr,Elkhart,IN46516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296-7017</a:t>
                      </a:r>
                      <a:endParaRPr lang="en-US" sz="5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</a:tr>
              <a:tr h="8528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Lake City Bank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22050 State Road 120,Elkhart,IN46516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Joanie Forman - IT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522-2536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</a:tr>
              <a:tr h="8528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Lasalle Bristol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601 County Road 17,Elkhart,IN46516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Mike Caldwell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295-4400</a:t>
                      </a:r>
                      <a:endParaRPr lang="en-US" sz="5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</a:tr>
              <a:tr h="8528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Liftco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3301 Reedy Dr, Elkhart, IN 46514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J Disher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266-5551</a:t>
                      </a:r>
                      <a:endParaRPr lang="en-US" sz="5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</a:tr>
              <a:tr h="8528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Lincoln Chemical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4331 Eastland Dr, Elkhart, IN 46516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W campbell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970-0444</a:t>
                      </a:r>
                      <a:endParaRPr lang="en-US" sz="5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</a:tr>
              <a:tr h="161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Lavanture Products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22825 GALLATIN WAY, ELKHART, IN, 465147651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Brandon Wiese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264-0658</a:t>
                      </a:r>
                      <a:endParaRPr lang="en-US" sz="500" b="0" i="0" u="none" strike="noStrike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</a:tr>
              <a:tr h="8528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Lti Flexible Products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53208 Columbia Drive Elkhart, IN 46514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Nicole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389-1878</a:t>
                      </a:r>
                      <a:endParaRPr lang="en-US" sz="500" b="0" i="0" u="none" strike="noStrike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</a:tr>
              <a:tr h="8528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M.A.S.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559 Protecta Drive Elkhart, Indiana 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Debbie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574-294-6905</a:t>
                      </a:r>
                      <a:endParaRPr lang="en-US" sz="500" b="0" i="0" u="none" strike="noStrike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</a:tr>
              <a:tr h="18570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Marathon Homes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4420 Pine Creek Road Elkhart, IN 46516-9560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Ron Burg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294-6441</a:t>
                      </a:r>
                      <a:endParaRPr lang="en-US" sz="500" b="0" i="0" u="none" strike="noStrike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</a:tr>
              <a:tr h="8528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Marson International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  <a:hlinkClick r:id="rId6"/>
                        </a:rPr>
                        <a:t>3230 Magnum Dr,Elkhart,IN46516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295-4222</a:t>
                      </a:r>
                      <a:endParaRPr lang="en-US" sz="5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</a:tr>
              <a:tr h="8528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Maverick Packaging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3505 Reedy Dr,Elkhart,IN46514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Tom Mcglone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264-2891</a:t>
                      </a:r>
                      <a:endParaRPr lang="en-US" sz="5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</a:tr>
              <a:tr h="8528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Medallion Plastics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  <a:hlinkClick r:id="rId7"/>
                        </a:rPr>
                        <a:t>21700 Protecta Dr,Elkhart,IN46516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Shirley Jewell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522-7527</a:t>
                      </a:r>
                      <a:endParaRPr lang="en-US" sz="5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</a:tr>
              <a:tr h="8528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Mg Products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21325 Protecta Dr,Elkhart,IN46516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Chad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293-0752</a:t>
                      </a:r>
                      <a:endParaRPr lang="en-US" sz="5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</a:tr>
              <a:tr h="8528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Michiana Linen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2505 Middlebury St, Elkhart, IN 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522-5700</a:t>
                      </a:r>
                      <a:endParaRPr lang="en-US" sz="5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</a:tr>
              <a:tr h="8528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Microform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21053 Protecta Dr # A,Elkhart,IN46516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522-9851</a:t>
                      </a:r>
                      <a:endParaRPr lang="en-US" sz="5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</a:tr>
              <a:tr h="8528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Mid City Supply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940 Industrial Pkwy, Elkhart, IN 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David Ganger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294-5551</a:t>
                      </a:r>
                      <a:endParaRPr lang="en-US" sz="5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</a:tr>
              <a:tr h="8528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Midstates Tool &amp; Die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3407 Cooper Dr, Elkhart, IN 46514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264-3521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</a:tr>
              <a:tr h="8528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Midwest Auto Designs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4251 Pine Creek Rd,Elkhart,IN46516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Jason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522-4878</a:t>
                      </a:r>
                      <a:endParaRPr lang="en-US" sz="5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</a:tr>
              <a:tr h="8528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Midwest Gun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128 Rush Ct,Elkhart,IN46516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Todd - IT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293-2030</a:t>
                      </a:r>
                      <a:endParaRPr lang="en-US" sz="5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</a:tr>
              <a:tr h="8528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Mito Corp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54905 County Road 17, Elkhart, IN 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295-2441</a:t>
                      </a:r>
                      <a:endParaRPr lang="en-US" sz="5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</a:tr>
              <a:tr h="8528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Momper Installed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4500 Wyland Dr,Elkhart,IN46516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Keith Bennett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295-1683</a:t>
                      </a:r>
                      <a:endParaRPr lang="en-US" sz="5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</a:tr>
              <a:tr h="8528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Mor Ryde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1966 Moyer Ave, Elkhart, IN 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Billy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293-1581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</a:tr>
              <a:tr h="8528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Motion Industries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4709 Wyland Dr,Elkhart,IN46516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Larry Guyton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293-4343</a:t>
                      </a:r>
                      <a:endParaRPr lang="en-US" sz="5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</a:tr>
              <a:tr h="8528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Motor Electric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4700 Eastland Dr,Elkhart,IN46516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Darren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294-7123</a:t>
                      </a:r>
                      <a:endParaRPr lang="en-US" sz="5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</a:tr>
              <a:tr h="8528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Moyers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3502 Reedy Dr,Elkhart,IN46514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george moyer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264-3119</a:t>
                      </a:r>
                      <a:endParaRPr lang="en-US" sz="5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</a:tr>
              <a:tr h="8528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M Tec Corp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2210 Middlebury St,Elkhart,IN46516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294-1060</a:t>
                      </a:r>
                      <a:endParaRPr lang="en-US" sz="5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</a:tr>
              <a:tr h="8528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National Supply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2200 Industrial Pkwy,Elkhart,IN46516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Josh Mills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295-9200</a:t>
                      </a:r>
                      <a:endParaRPr lang="en-US" sz="5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</a:tr>
              <a:tr h="8528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Native Hardwoods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316 Roske Dr, Elkhart, IN 46516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Scott Edmonton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293-9690</a:t>
                      </a:r>
                      <a:endParaRPr lang="en-US" sz="5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</a:tr>
              <a:tr h="8528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Nav Steel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21790 Beck Dr,Elkhart,IN46516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Emily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296-7456</a:t>
                      </a:r>
                      <a:endParaRPr lang="en-US" sz="5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</a:tr>
              <a:tr h="8528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New Generation Caterers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21712 Beck Dr, Elkhart, IN 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John Beck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333-3156</a:t>
                      </a:r>
                      <a:endParaRPr lang="en-US" sz="5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</a:tr>
              <a:tr h="8528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Nexus Rv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3400 Reedy Dr, Elkhart, IN 46514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R Yoder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970-0848</a:t>
                      </a:r>
                      <a:endParaRPr lang="en-US" sz="5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</a:tr>
              <a:tr h="8528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Nibco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1516 Middlebury St, Elkhart, IN 46516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D Warren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295-3000</a:t>
                      </a:r>
                      <a:endParaRPr lang="en-US" sz="5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</a:tr>
              <a:tr h="8528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Nobi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2506 Middlebury Street  Elkhart, IN 46516-5512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295-5765</a:t>
                      </a:r>
                      <a:endParaRPr lang="en-US" sz="500" b="0" i="0" u="none" strike="noStrike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</a:tr>
              <a:tr h="8528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Norco Industries Inc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2600 Jeanwood Dr, Elkhart, IN 46514 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Brent Heffner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262-3400</a:t>
                      </a:r>
                      <a:endParaRPr lang="en-US" sz="5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</a:tr>
              <a:tr h="8528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Norcold Warehouse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3503 Cooper Dr,Elkhart,IN46514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Sue Mcguire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266-6660</a:t>
                      </a:r>
                      <a:endParaRPr lang="en-US" sz="5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</a:tr>
              <a:tr h="8528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Northland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23805 County Road 6 Elkhart, IN 46514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Mitch Rapp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262-2576</a:t>
                      </a:r>
                      <a:endParaRPr lang="en-US" sz="500" b="0" i="0" u="none" strike="noStrike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</a:tr>
              <a:tr h="8528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Nortool Precision (Norco Industries)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2600 Jeanwood Dr,Elkhart,IN46514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Brent Heffner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262-3400</a:t>
                      </a:r>
                      <a:endParaRPr lang="en-US" sz="5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</a:tr>
              <a:tr h="8528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Oak Ridge Estates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1201 County Road 15, Elkhart, IN 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Brenda Radcliff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522-4650</a:t>
                      </a:r>
                      <a:endParaRPr lang="en-US" sz="5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</a:tr>
              <a:tr h="8528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Old Dominion Truck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750 County Road 15 Elkhart, IN 46516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Tony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295-1285</a:t>
                      </a:r>
                      <a:endParaRPr lang="en-US" sz="5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</a:tr>
              <a:tr h="8528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Omega National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1010 Rowe St, Elkhart, IN 46516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Phil DeLee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295-5353</a:t>
                      </a:r>
                      <a:endParaRPr lang="en-US" sz="5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</a:tr>
              <a:tr h="8528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Omega Plastic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  <a:hlinkClick r:id="rId8"/>
                        </a:rPr>
                        <a:t>2123 Middlebury St,Elkhart,IN46516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Mike Hochedler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(574) 295-2413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51" marR="2751" marT="2751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5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304800"/>
            <a:ext cx="487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Market Development: Target User Inventory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80536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499336"/>
              </p:ext>
            </p:extLst>
          </p:nvPr>
        </p:nvGraphicFramePr>
        <p:xfrm>
          <a:off x="838200" y="1828800"/>
          <a:ext cx="7619999" cy="45259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7941"/>
                <a:gridCol w="2431717"/>
                <a:gridCol w="1234421"/>
                <a:gridCol w="1085920"/>
              </a:tblGrid>
              <a:tr h="8409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Optronics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420 Roske Dr, Elkhart, IN 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corporate office in TN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389-0040</a:t>
                      </a:r>
                      <a:endParaRPr lang="en-US" sz="5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</a:tr>
              <a:tr h="8409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Pac Van Leasing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21075 Protecta Dr # X, Elkhart, IN 46516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293-5550</a:t>
                      </a:r>
                      <a:endParaRPr lang="en-US" sz="5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</a:tr>
              <a:tr h="8409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Paramount Plastics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  <a:hlinkClick r:id="rId4"/>
                        </a:rPr>
                        <a:t>2810 Jeanwood Dr,Elkhart,IN46514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Pat Stover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264-2143</a:t>
                      </a:r>
                      <a:endParaRPr lang="en-US" sz="5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</a:tr>
              <a:tr h="8409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Pastle Dist.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</a:tr>
              <a:tr h="8409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Pauls Seating Inc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  <a:hlinkClick r:id="rId5"/>
                        </a:rPr>
                        <a:t>56912 Elk Ct,Elkhart,IN46516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522-0630</a:t>
                      </a:r>
                      <a:endParaRPr lang="en-US" sz="5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</a:tr>
              <a:tr h="23709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Pbs Truck Parts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5035 Verdant St,Elkhart,IN46516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handled in SB office 574-289-1044 Don Walker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296-9700</a:t>
                      </a:r>
                      <a:endParaRPr lang="en-US" sz="5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</a:tr>
              <a:tr h="8409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Penske Truck Rental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2220 Toledo Rd,Elkhart,IN46516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(877) 238-6692</a:t>
                      </a:r>
                      <a:endParaRPr lang="en-US" sz="5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</a:tr>
              <a:tr h="8409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Phillip Products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3221 Magnum Drive, Elkhart, IN, 46515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296 0000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13" marR="2713" marT="2713" marB="0" anchor="b"/>
                </a:tc>
              </a:tr>
              <a:tr h="8409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Phoenix Usa Inc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  <a:hlinkClick r:id="rId6"/>
                        </a:rPr>
                        <a:t>2601 Marina Dr,Elkhart,IN46514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karen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266-2020</a:t>
                      </a:r>
                      <a:endParaRPr lang="en-US" sz="5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</a:tr>
              <a:tr h="8409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Piano Market Plus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52896 County Road 113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574 674 6220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</a:tr>
              <a:tr h="8409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Pine Creek Auto Wash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5216 Beck Dr # 15,Elkhart,IN46516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333-2486</a:t>
                      </a:r>
                      <a:endParaRPr lang="en-US" sz="5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</a:tr>
              <a:tr h="8409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Pinnacle Seating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1011 Herman St,Elkhart,IN46516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Andy Stite - owner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522-2636</a:t>
                      </a:r>
                      <a:endParaRPr lang="en-US" sz="5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</a:tr>
              <a:tr h="8409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Polytron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  <a:hlinkClick r:id="rId7"/>
                        </a:rPr>
                        <a:t>4400 Wyland Dr,Elkhart,IN46516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Ralph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522-0246</a:t>
                      </a:r>
                      <a:endParaRPr lang="en-US" sz="5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</a:tr>
              <a:tr h="8409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Pontoonstuff.Com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Fremont Court Elkhart, IN 46516-9320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970-0003</a:t>
                      </a:r>
                      <a:endParaRPr lang="en-US" sz="500" b="0" i="0" u="none" strike="noStrike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</a:tr>
              <a:tr h="8409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Positron Corp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  <a:hlinkClick r:id="rId8"/>
                        </a:rPr>
                        <a:t>4614 Wyland Dr,Elkhart,IN46516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Ray Swers - owner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295-8777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</a:tr>
              <a:tr h="8409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Precision Stamping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720 Collins Rd,Elkhart,IN46516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owner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522-8987</a:t>
                      </a:r>
                      <a:endParaRPr lang="en-US" sz="5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</a:tr>
              <a:tr h="8409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Pro Fleet Trans.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601 Middleton Run Rd, Elkhart, IN 46516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Beth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522-4415</a:t>
                      </a:r>
                      <a:endParaRPr lang="en-US" sz="5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</a:tr>
              <a:tr h="8409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Prolon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1040 Sako Ct,Elkhart,IN46516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Chris Eaton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522-8900</a:t>
                      </a:r>
                      <a:endParaRPr lang="en-US" sz="5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</a:tr>
              <a:tr h="8409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PS Designs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52876 Harman Drive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866-652-4665</a:t>
                      </a:r>
                      <a:endParaRPr lang="en-US" sz="500" b="0" i="0" u="none" strike="noStrike">
                        <a:solidFill>
                          <a:srgbClr val="554B3D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</a:tr>
              <a:tr h="8409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Quality Engineering Products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56802 Elk Ct, Elkhart, IN 46516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D Davis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574) 294-6943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</a:tr>
              <a:tr h="8409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Quiznos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5230 Beck Dr # 1,Elkhart,IN46516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295-6688</a:t>
                      </a:r>
                      <a:endParaRPr lang="en-US" sz="5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</a:tr>
              <a:tr h="8409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Ramco Engineering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52965 Frederic Dr, Elkhart, IN 46514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</a:t>
                      </a:r>
                      <a:endParaRPr lang="en-US" sz="5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266-1455</a:t>
                      </a:r>
                      <a:endParaRPr lang="en-US" sz="5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</a:tr>
              <a:tr h="8409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Randall Industries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553 Verdant St,Elkhart,IN46516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Scott Paisker - IT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295-4100</a:t>
                      </a:r>
                      <a:endParaRPr lang="en-US" sz="5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</a:tr>
              <a:tr h="8409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Recreation By Design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21746 Buckingham Rd,Elkhart,IN46516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Josh Stanter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294-2117</a:t>
                      </a:r>
                      <a:endParaRPr lang="en-US" sz="5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</a:tr>
              <a:tr h="8409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River Park Inc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21953 Protecta Dr, Elkhart, IN 46516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Matt Sweet - IT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574) 522-7781</a:t>
                      </a:r>
                      <a:endParaRPr lang="en-US" sz="5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</a:tr>
              <a:tr h="8409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Riverside Tool Corp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3504 Henke St, Elkhart, IN 46514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522-6798</a:t>
                      </a:r>
                      <a:endParaRPr lang="en-US" sz="5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</a:tr>
              <a:tr h="8409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Rockport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2323 Middlebury St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574 295 1022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</a:tr>
              <a:tr h="8409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Rtw Enterprises `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2924 County Road 6 E, Elkhart, IN 46514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shaun wisk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294-3275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</a:tr>
              <a:tr h="8409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Ryder Truck Rental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4120 Eastland Drive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574 295 3747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</a:tr>
              <a:tr h="8409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Sapa Extrusions Inc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3406 Reedy Dr, Elkhart, IN 46514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262-2667</a:t>
                      </a:r>
                      <a:endParaRPr lang="en-US" sz="5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</a:tr>
              <a:tr h="8409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Schuster Sheet Metal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418 Roske Dr, Elkhart, IN 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293-4802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</a:tr>
              <a:tr h="8409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Scope Technologies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2135 Industrial Pkwy, Elkhart, IN 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IT Manager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574) 295-0229</a:t>
                      </a:r>
                      <a:endParaRPr lang="en-US" sz="5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</a:tr>
              <a:tr h="8409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Selena Usa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21715 Beck Dr, Elkhart, IN 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general box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523-0400</a:t>
                      </a:r>
                      <a:endParaRPr lang="en-US" sz="5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</a:tr>
              <a:tr h="8409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Serim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500" u="none" strike="noStrike">
                          <a:effectLst/>
                        </a:rPr>
                        <a:t>3506 Reedy Dr, Elkhart, IN 46514</a:t>
                      </a:r>
                      <a:endParaRPr lang="nl-NL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Andrew Van Dyck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264-3440</a:t>
                      </a:r>
                      <a:endParaRPr lang="en-US" sz="5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</a:tr>
              <a:tr h="8409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Sharpline Auto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23163 US Highway 33, Elkhart, IN 46517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875-6716</a:t>
                      </a:r>
                      <a:endParaRPr lang="en-US" sz="5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</a:tr>
              <a:tr h="8409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Shelter Insurance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  <a:hlinkClick r:id="rId9"/>
                        </a:rPr>
                        <a:t>330 County Road 6 E Ste 3,Elkhart,IN46514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849-8540</a:t>
                      </a:r>
                      <a:endParaRPr lang="en-US" sz="5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</a:tr>
              <a:tr h="8409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Ship-Pac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54900 County Road 17, Elkhart, IN 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293-0779</a:t>
                      </a:r>
                      <a:endParaRPr lang="en-US" sz="5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</a:tr>
              <a:tr h="8409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Shreiner &amp; Sons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1035 Industrial Pkwy,Elkhart,IN46516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Shirley Chomer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293-8677</a:t>
                      </a:r>
                      <a:endParaRPr lang="en-US" sz="5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</a:tr>
              <a:tr h="8409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Siemens Obs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3400 Middlebury St,Elkhart,IN46516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522-4187</a:t>
                      </a:r>
                      <a:endParaRPr lang="en-US" sz="5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</a:tr>
              <a:tr h="8409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Sigma Switches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4703 Wyland Drive Elkhart, IN 46516-9681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Owner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294-5776</a:t>
                      </a:r>
                      <a:endParaRPr lang="en-US" sz="500" b="0" i="0" u="none" strike="noStrike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</a:tr>
              <a:tr h="8409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Sigma Wire International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4906 Hoffman Street Elkhart, IN 46516-9075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295-9660</a:t>
                      </a:r>
                      <a:endParaRPr lang="en-US" sz="500" b="0" i="0" u="none" strike="noStrike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</a:tr>
              <a:tr h="8409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Signature Lanes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1180 Fremont Court Elkhart, IN 46516-9321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Mr. Yoder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296-1111</a:t>
                      </a:r>
                      <a:endParaRPr lang="en-US" sz="500" b="0" i="0" u="none" strike="noStrike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</a:tr>
              <a:tr h="8409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Sirco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u="none" strike="noStrike">
                          <a:effectLst/>
                        </a:rPr>
                        <a:t>4531 Chester Drive Elkhart, IN 46516-9056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Mark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574) 294-5487</a:t>
                      </a:r>
                      <a:endParaRPr lang="en-US" sz="500" b="0" i="0" u="none" strike="noStrike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</a:tr>
              <a:tr h="8409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Skyline Corp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2520 Bypass Rd Elkhart in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294-6521</a:t>
                      </a:r>
                      <a:endParaRPr lang="en-US" sz="500" b="0" i="0" u="none" strike="noStrike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</a:tr>
              <a:tr h="8409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Specialized Wood Products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4221 Middlebury Street Elkhart, IN 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522-6376</a:t>
                      </a:r>
                      <a:endParaRPr lang="en-US" sz="500" b="0" i="0" u="none" strike="noStrike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</a:tr>
              <a:tr h="8409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Speedgrip Chuck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2000 Industrial Parkway Elkhart, IN 46516-5411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Brian Palmer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294-1506</a:t>
                      </a:r>
                      <a:endParaRPr lang="en-US" sz="500" b="0" i="0" u="none" strike="noStrike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</a:tr>
              <a:tr h="8409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Stacks Pancakes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  <a:hlinkClick r:id="rId10" tooltip="View map and get directions to this business"/>
                        </a:rPr>
                        <a:t>5230 Beck Dr Elkhart, IN 46515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333-3910</a:t>
                      </a:r>
                      <a:endParaRPr lang="en-US" sz="500" b="0" i="0" u="none" strike="noStrike">
                        <a:solidFill>
                          <a:srgbClr val="111111"/>
                        </a:solidFill>
                        <a:effectLst/>
                        <a:latin typeface="Inherit"/>
                      </a:endParaRPr>
                    </a:p>
                  </a:txBody>
                  <a:tcPr marL="2713" marR="2713" marT="2713" marB="0" anchor="b"/>
                </a:tc>
              </a:tr>
              <a:tr h="8409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Standard Label Co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4200 Wyland Dr, Elkhart, IN 46516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522-3548</a:t>
                      </a:r>
                      <a:endParaRPr lang="en-US" sz="5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</a:tr>
              <a:tr h="8409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Statewide Aluminum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3518 County Road 6 E, Elkhart, IN 46514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262-2594</a:t>
                      </a:r>
                      <a:endParaRPr lang="en-US" sz="5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</a:tr>
              <a:tr h="8409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Summit Seating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2601 Northland Dr, Elkhart, IN 46514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262-0871</a:t>
                      </a:r>
                      <a:endParaRPr lang="en-US" sz="5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</a:tr>
              <a:tr h="8409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Superior Seating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21468 C St, Elkhart, IN 46516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Cindy Bontrager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(574) 389-9011</a:t>
                      </a:r>
                      <a:endParaRPr lang="en-US" sz="5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</a:tr>
              <a:tr h="8409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Superior Space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53400 County Road 113, Elkhart, IN 46514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Gary - owner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(574) 206-8900</a:t>
                      </a:r>
                      <a:endParaRPr lang="en-US" sz="5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2713" marR="2713" marT="271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338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304800"/>
            <a:ext cx="487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Market Development: Target User Inventory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80536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276427"/>
              </p:ext>
            </p:extLst>
          </p:nvPr>
        </p:nvGraphicFramePr>
        <p:xfrm>
          <a:off x="609600" y="1752600"/>
          <a:ext cx="7620000" cy="45259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7941"/>
                <a:gridCol w="2431717"/>
                <a:gridCol w="1234422"/>
                <a:gridCol w="1085920"/>
              </a:tblGrid>
              <a:tr h="12014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Sutong China Tire Resource (Ctr)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603 Industrial Pkwy, Elkhart, IN 46516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Howard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(574) 293-1100</a:t>
                      </a:r>
                      <a:endParaRPr lang="en-US" sz="7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</a:tr>
              <a:tr h="12014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Swanson Staffing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655 County Road 17 Ste 5, Elkhart, IN 46516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Denise Kulp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(574) 294-6033</a:t>
                      </a:r>
                      <a:endParaRPr lang="en-US" sz="7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</a:tr>
              <a:tr h="12014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Tape Technologies And Panel Solutions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5015 Verdant St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574 389 8494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</a:tr>
              <a:tr h="12014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Tapley'S Pro Shop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1180 Fremont Ct, Elkhart, IN 46516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Scott Tapley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(574) 303-5592</a:t>
                      </a:r>
                      <a:endParaRPr lang="en-US" sz="7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</a:tr>
              <a:tr h="12014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Tcb Industries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4600 Wyland Dr, Elkhart, IN 46516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(574) 522-3971</a:t>
                      </a:r>
                      <a:endParaRPr lang="en-US" sz="7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</a:tr>
              <a:tr h="12014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Temple Products (Division Of Postle Aluminum Company)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u="none" strike="noStrike">
                          <a:effectLst/>
                        </a:rPr>
                        <a:t>4511 Pine Creek Rd, Elkhart, IN 46516</a:t>
                      </a:r>
                      <a:endParaRPr lang="nl-N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hlinkClick r:id="rId4" tooltip="Website"/>
                        </a:rPr>
                        <a:t>(574) 294-3621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</a:tr>
              <a:tr h="12014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Tenneco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4825 Hoffman St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574 296 9400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</a:tr>
              <a:tr h="12014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Tepe Sanitary Supply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52878 Frederic Dr Elkhart, IN 46514-7637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(574) 293 -7591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</a:tr>
              <a:tr h="12014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Thermal Ceramics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2730 Industrial Pkwy, Elkhart, IN 46516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Jorge Martinez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(574) 296-3500</a:t>
                      </a:r>
                      <a:endParaRPr lang="en-US" sz="7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</a:tr>
              <a:tr h="12014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Thor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3080 Windsor Ct, Elkhart, IN 46514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hlinkClick r:id="rId5"/>
                        </a:rPr>
                        <a:t>(574) 970-7460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</a:tr>
              <a:tr h="12014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Time Out Trailers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4636 Chester Dr, Elkhart, IN 46516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hlinkClick r:id="rId6" tooltip="Website"/>
                        </a:rPr>
                        <a:t>(574) 294-7671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</a:tr>
              <a:tr h="12014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Titan Sales &amp; Consulting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4530 Chester Dr, Elkhart, IN 46516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(574) 271-1703</a:t>
                      </a:r>
                      <a:endParaRPr lang="en-US" sz="7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</a:tr>
              <a:tr h="12014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Tite Lok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4715 Pine Creek Rd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574 295 1300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</a:tr>
              <a:tr h="22711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Troeger Metal Works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2603 Marina Dr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Elkhart, IN 46514-8642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(574) 262-5300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</a:tr>
              <a:tr h="12014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Trp International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u="none" strike="noStrike">
                          <a:effectLst/>
                        </a:rPr>
                        <a:t>21840 Protecta Dr, Elkhart, IN 46516</a:t>
                      </a:r>
                      <a:endParaRPr lang="nl-N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hlinkClick r:id="rId7" tooltip="Website"/>
                        </a:rPr>
                        <a:t>(574) 389-9941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</a:tr>
              <a:tr h="12014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Tumacs Corp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3505 Cooper Dr, Elkhart, IN 46514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(574) 264-5000</a:t>
                      </a:r>
                      <a:endParaRPr lang="en-US" sz="7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</a:tr>
              <a:tr h="22711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Tuscany Motor Coach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2811 Tuscany Drive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Elkhart, IN46514-7639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Lisa Ross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(574) 389-9000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</a:tr>
              <a:tr h="12014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Twin Air Products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u="none" strike="noStrike">
                          <a:effectLst/>
                        </a:rPr>
                        <a:t>4602 Chester Dr, Elkhart, IN 46516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(574) 295-1129</a:t>
                      </a:r>
                      <a:endParaRPr lang="en-US" sz="7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</a:tr>
              <a:tr h="12014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Utility Body Werks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u="none" strike="noStrike">
                          <a:effectLst/>
                        </a:rPr>
                        <a:t>21912 Protecta Dr, Elkhart, IN 46516</a:t>
                      </a:r>
                      <a:endParaRPr lang="nl-N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(574) 522-8422</a:t>
                      </a:r>
                      <a:endParaRPr lang="en-US" sz="7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</a:tr>
              <a:tr h="12014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Vahala Foam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930 Herman St, Elkhart, IN 46516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(574) 293-1287</a:t>
                      </a:r>
                      <a:endParaRPr lang="en-US" sz="7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</a:tr>
              <a:tr h="12014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Versa Machinery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u="none" strike="noStrike">
                          <a:effectLst/>
                        </a:rPr>
                        <a:t>4850 Green Ct, Elkhart, IN 46516</a:t>
                      </a:r>
                      <a:endParaRPr lang="nl-N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(574) 266-0780</a:t>
                      </a:r>
                      <a:endParaRPr lang="en-US" sz="7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</a:tr>
              <a:tr h="12014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Versatile Fabrication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u="none" strike="noStrike">
                          <a:effectLst/>
                        </a:rPr>
                        <a:t>4431 Pine Creek Rd, Elkhart, IN 46516</a:t>
                      </a:r>
                      <a:endParaRPr lang="nl-N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(574) 293-8504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</a:tr>
              <a:tr h="12014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Villa International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4733 Eastland Drive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574 389 8383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</a:tr>
              <a:tr h="12014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Vincent Bach Division (Conn-Selmer)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500 Industrial Pkwy, Elkhart, IN 46516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John Poeppelman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(574) 295-6730</a:t>
                      </a:r>
                      <a:endParaRPr lang="en-US" sz="7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</a:tr>
              <a:tr h="12014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Vintage Trailers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u="none" strike="noStrike">
                          <a:effectLst/>
                        </a:rPr>
                        <a:t>4660 Pine Creek Rd, Elkhart, IN 46516</a:t>
                      </a:r>
                      <a:endParaRPr lang="nl-N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John 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(574) 522-2261</a:t>
                      </a:r>
                      <a:endParaRPr lang="en-US" sz="7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</a:tr>
              <a:tr h="22711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Vitracoat America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2807 Marina Dr, Elkhart, IN 46514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Lori Beam - Operations Manager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(574) 264-6090</a:t>
                      </a:r>
                      <a:endParaRPr lang="en-US" sz="7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</a:tr>
              <a:tr h="12014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Voyager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2500 Ada Dr, Elkhart, IN 46514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(574) 264-9504</a:t>
                      </a:r>
                      <a:endParaRPr lang="en-US" sz="7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</a:tr>
              <a:tr h="12014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Welch Packaging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1020 Herman St, Elkhart, IN 46516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Alan Wine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(574) 295-2460</a:t>
                      </a:r>
                      <a:endParaRPr lang="en-US" sz="7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</a:tr>
              <a:tr h="12014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Wesco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3603 County Road 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574 262 2505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</a:tr>
              <a:tr h="12014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Weyerhauser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1810 Conant St, Elkhart, IN 46516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(574) 293-2511</a:t>
                      </a:r>
                      <a:endParaRPr lang="en-US" sz="7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</a:tr>
              <a:tr h="12014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Wightman Petrie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4703 Chester Dr, Elkhart, IN 46516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Kip Keck  - IT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(574) 293-7762</a:t>
                      </a:r>
                      <a:endParaRPr lang="en-US" sz="7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</a:tr>
              <a:tr h="12014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Winona Powder Coating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800 Summa Dr, Elkhart, IN 46516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(574) 294-6662</a:t>
                      </a:r>
                      <a:endParaRPr lang="en-US" sz="7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</a:tr>
              <a:tr h="12014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Wire Design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520 Industrial Pkwy, Elkhart, IN 46516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574) 293-2990</a:t>
                      </a:r>
                      <a:endParaRPr lang="en-US" sz="7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</a:tr>
              <a:tr h="12014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Wesco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23192 Gallatin Way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574 206 1517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</a:tr>
              <a:tr h="12014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Yoder Fleet Express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613 Verdant St, Elkhart, IN 46516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76" marR="3876" marT="38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(574) 389-1530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3876" marR="3876" marT="3876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32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3Dcrosshairs_f"/>
          <p:cNvPicPr>
            <a:picLocks noChangeAspect="1" noChangeArrowheads="1"/>
          </p:cNvPicPr>
          <p:nvPr/>
        </p:nvPicPr>
        <p:blipFill>
          <a:blip r:embed="rId3" cstate="print">
            <a:lum bright="6000" contrast="4000"/>
          </a:blip>
          <a:srcRect/>
          <a:stretch>
            <a:fillRect/>
          </a:stretch>
        </p:blipFill>
        <p:spPr bwMode="auto">
          <a:xfrm>
            <a:off x="7391400" y="381000"/>
            <a:ext cx="1341992" cy="996178"/>
          </a:xfrm>
          <a:prstGeom prst="rect">
            <a:avLst/>
          </a:prstGeom>
          <a:noFill/>
        </p:spPr>
      </p:pic>
      <p:pic>
        <p:nvPicPr>
          <p:cNvPr id="12292" name="Picture 4" descr="image0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6242050"/>
            <a:ext cx="24384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6400800"/>
            <a:ext cx="288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latin typeface="OCR B MT" pitchFamily="49" charset="0"/>
              </a:rPr>
              <a:t>Metro-Manage</a:t>
            </a:r>
            <a:r>
              <a:rPr lang="en-US" sz="1800"/>
              <a:t> </a:t>
            </a:r>
            <a:r>
              <a:rPr lang="en-US" sz="1800">
                <a:latin typeface="OCR B MT" pitchFamily="49" charset="0"/>
              </a:rPr>
              <a:t>from</a:t>
            </a: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2819400" y="6629400"/>
            <a:ext cx="3810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762000"/>
            <a:ext cx="76962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Metro Manage</a:t>
            </a:r>
            <a:r>
              <a:rPr lang="en-US" dirty="0" smtClean="0"/>
              <a:t>  </a:t>
            </a:r>
          </a:p>
          <a:p>
            <a:r>
              <a:rPr lang="en-US" b="1" dirty="0" smtClean="0"/>
              <a:t>Market </a:t>
            </a:r>
            <a:r>
              <a:rPr lang="en-US" b="1" dirty="0" smtClean="0"/>
              <a:t>Development</a:t>
            </a:r>
            <a:r>
              <a:rPr lang="en-US" b="1" dirty="0" smtClean="0"/>
              <a:t> </a:t>
            </a:r>
            <a:r>
              <a:rPr lang="en-US" b="1" dirty="0" smtClean="0"/>
              <a:t>Project for The Elkhart County Highway Department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000" u="sng" dirty="0" smtClean="0"/>
              <a:t>Project Purpose</a:t>
            </a:r>
            <a:r>
              <a:rPr lang="en-US" sz="2000" dirty="0" smtClean="0"/>
              <a:t>: </a:t>
            </a:r>
          </a:p>
          <a:p>
            <a:endParaRPr lang="en-US" sz="2000" dirty="0" smtClean="0"/>
          </a:p>
          <a:p>
            <a:r>
              <a:rPr lang="en-US" sz="2000" dirty="0" smtClean="0"/>
              <a:t>- Complete </a:t>
            </a:r>
            <a:r>
              <a:rPr lang="en-US" sz="2000" dirty="0" smtClean="0"/>
              <a:t>network design, </a:t>
            </a:r>
          </a:p>
          <a:p>
            <a:r>
              <a:rPr lang="en-US" sz="2000" dirty="0" smtClean="0"/>
              <a:t>- Establish </a:t>
            </a:r>
            <a:r>
              <a:rPr lang="en-US" sz="2000" dirty="0" smtClean="0"/>
              <a:t>upstream connectivity, </a:t>
            </a:r>
          </a:p>
          <a:p>
            <a:r>
              <a:rPr lang="en-US" sz="2000" dirty="0" smtClean="0"/>
              <a:t>- Develop </a:t>
            </a:r>
            <a:r>
              <a:rPr lang="en-US" sz="2000" dirty="0" smtClean="0"/>
              <a:t> end user sites. </a:t>
            </a:r>
            <a:endParaRPr lang="en-US" sz="20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	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657600" y="5867400"/>
            <a:ext cx="2439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Backbone Network Path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67060"/>
            <a:ext cx="2152650" cy="149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57600" y="5867400"/>
            <a:ext cx="2845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Businesses that can benefit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67060"/>
            <a:ext cx="2152650" cy="149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57600" y="5867400"/>
            <a:ext cx="2818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Business Plots North Elkhart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67060"/>
            <a:ext cx="2152650" cy="149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57600" y="5867400"/>
            <a:ext cx="2816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Business Plots South Elkhart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67060"/>
            <a:ext cx="2152650" cy="149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0" y="5867400"/>
            <a:ext cx="215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Additional Fiber legs </a:t>
            </a:r>
            <a:endParaRPr lang="en-US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67060"/>
            <a:ext cx="2152650" cy="149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0400" y="5943600"/>
            <a:ext cx="2882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Upstream Cross Connectivity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67060"/>
            <a:ext cx="2152650" cy="149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685800"/>
            <a:ext cx="487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Market Development: Project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3203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Phase 2 </a:t>
            </a:r>
            <a:r>
              <a:rPr lang="en-US" sz="1800" dirty="0" smtClean="0"/>
              <a:t>of the Michiana Parkway Fiber Project </a:t>
            </a:r>
            <a:r>
              <a:rPr lang="en-US" sz="1800" dirty="0" smtClean="0"/>
              <a:t>entailed the solidification of target end user opportunities.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Initial inventory put (278) </a:t>
            </a:r>
            <a:r>
              <a:rPr lang="en-US" sz="1800" dirty="0" smtClean="0"/>
              <a:t>individual businesses within a two mile reach of the fiber backbone.  Upon preliminary rollout there are over a dozen of these businesses requesting additional information. </a:t>
            </a:r>
            <a:r>
              <a:rPr lang="en-US" sz="1800" dirty="0" smtClean="0"/>
              <a:t> Upon proactive contact, more than 43% of businesses within target range offered a local contact to construct applications with. 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Estimated costs for additional fiber legs were as follows:</a:t>
            </a:r>
          </a:p>
          <a:p>
            <a:pPr>
              <a:buNone/>
            </a:pPr>
            <a:r>
              <a:rPr lang="en-US" sz="1800" dirty="0"/>
              <a:t>	</a:t>
            </a:r>
            <a:r>
              <a:rPr lang="en-US" sz="1800" dirty="0" smtClean="0"/>
              <a:t>North: $394,884</a:t>
            </a:r>
          </a:p>
          <a:p>
            <a:pPr>
              <a:buNone/>
            </a:pPr>
            <a:r>
              <a:rPr lang="en-US" sz="1800" dirty="0"/>
              <a:t>	</a:t>
            </a:r>
            <a:r>
              <a:rPr lang="en-US" sz="1800" dirty="0" smtClean="0"/>
              <a:t>South: $88,686</a:t>
            </a:r>
            <a:endParaRPr lang="en-US" sz="18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80536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16260</TotalTime>
  <Words>4223</Words>
  <Application>Microsoft Office PowerPoint</Application>
  <PresentationFormat>On-screen Show (4:3)</PresentationFormat>
  <Paragraphs>1355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Market Development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Market Development: Project Summary</vt:lpstr>
      <vt:lpstr>Market Development: Target User Inventory</vt:lpstr>
      <vt:lpstr>Market Development: Target User Inventory</vt:lpstr>
      <vt:lpstr>Market Development: Target User Inventory</vt:lpstr>
      <vt:lpstr>Market Development: Target User Inventory</vt:lpstr>
      <vt:lpstr>Market Development: Target User Inventory</vt:lpstr>
      <vt:lpstr>Market Development: Target User Inventory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Valued Acer Customer</dc:creator>
  <cp:lastModifiedBy>bryan Baker</cp:lastModifiedBy>
  <cp:revision>28</cp:revision>
  <dcterms:created xsi:type="dcterms:W3CDTF">2011-05-16T14:31:41Z</dcterms:created>
  <dcterms:modified xsi:type="dcterms:W3CDTF">2014-02-24T21:02:00Z</dcterms:modified>
</cp:coreProperties>
</file>